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20"/>
  </p:handoutMasterIdLst>
  <p:sldIdLst>
    <p:sldId id="332" r:id="rId10"/>
    <p:sldId id="319" r:id="rId12"/>
    <p:sldId id="321" r:id="rId13"/>
    <p:sldId id="447" r:id="rId14"/>
    <p:sldId id="448" r:id="rId15"/>
    <p:sldId id="449" r:id="rId16"/>
    <p:sldId id="450" r:id="rId17"/>
    <p:sldId id="276" r:id="rId18"/>
    <p:sldId id="306" r:id="rId19"/>
  </p:sldIdLst>
  <p:sldSz cx="12192000" cy="6858000"/>
  <p:notesSz cx="6858000" cy="9144000"/>
  <p:embeddedFontLst>
    <p:embeddedFont>
      <p:font typeface="微软雅黑" panose="020B0503020204020204" pitchFamily="34" charset="-122"/>
      <p:regular r:id="rId24"/>
    </p:embeddedFont>
    <p:embeddedFont>
      <p:font typeface="方正粗黑宋简体" panose="02000000000000000000" charset="-122"/>
      <p:regular r:id="rId25"/>
    </p:embeddedFont>
    <p:embeddedFont>
      <p:font typeface="黑体" panose="02010609060101010101" charset="-122"/>
      <p:regular r:id="rId26"/>
    </p:embeddedFont>
    <p:embeddedFont>
      <p:font typeface="等线" panose="02010600030101010101" charset="-122"/>
      <p:regular r:id="rId27"/>
    </p:embeddedFont>
    <p:embeddedFont>
      <p:font typeface="等线 Light" panose="02010600030101010101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3" Type="http://schemas.openxmlformats.org/officeDocument/2006/relationships/tags" Target="tags/tag13.xml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130800" y="5536565"/>
            <a:ext cx="238506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信息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技术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07662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280" y="855345"/>
            <a:ext cx="9265285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8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第二部分</a:t>
            </a:r>
            <a:r>
              <a:rPr lang="en-US" altLang="zh-CN" sz="48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48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48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课程达标训练</a:t>
            </a:r>
            <a:endParaRPr lang="zh-CN" altLang="en-US" sz="48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326765" y="2886075"/>
            <a:ext cx="5568950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sz="44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必修一  数据与计算</a:t>
            </a:r>
            <a:endParaRPr sz="44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2"/>
            </p:custDataLst>
          </p:nvPr>
        </p:nvSpPr>
        <p:spPr>
          <a:xfrm>
            <a:off x="3048635" y="4193540"/>
            <a:ext cx="6125210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sz="44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主题四  初识人工智能</a:t>
            </a:r>
            <a:endParaRPr sz="44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93599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99060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2022475"/>
            <a:ext cx="10518140" cy="3183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—、认识人工智能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1.人工智能的概念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人工智能是利用计算机或者计算机控制的机器,模拟、延伸和扩展人的智能,感知环境、获取知识并使用知识获得最佳结果的理论、方法、技术及应用系统。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563620" y="175260"/>
            <a:ext cx="50641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主题四   初识人工智能</a:t>
            </a:r>
            <a:endParaRPr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783205" y="99060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认识人工智能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6420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37385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29310" y="1488440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—、认识人工智能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2.人工智能的应用领域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(1)工业领域:如工业机器人、智慧型港口等。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(2)农业领域:如农作物生长监测、基于机器视觉的病虫害自动监测平台等。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(3)医疗健康领域:如智能问诊、疾病预测、医疗影像辅助诊断、药物挖掘等。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(4)其他应用领域:如安全防护、电商零售、金融、教育等。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13990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认识人工智能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648460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—、认识人工智能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机器学习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机器学习是研究人类学习行为的科学,它利用已有的数据来建立模型,再用模型去解决未知的问题。机器学习的一般过程为:用采集到的数据进行训练,以建立一个模型,再对模型进行验证和评估,然后投入应用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深度学习是机器学习的一个重要分支。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认识人工智能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641475"/>
            <a:ext cx="10518140" cy="41198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二、人工智能的发展对社会的作用和影响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(1)正面影响: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工智能可以代替人类从事危险、繁重、重复枯燥的工作,能够比人做得更快、更准确。一些程式化的、重复性、仅靠记忆与练习就可以掌握的工作,将逐步被智能机器取代或改变。人工智能还能帮助人类学习、监护人类健康、拓展人类的感知和帮助人类探索新的领域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7397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人工智能的发展对社会的作用和影响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926590"/>
            <a:ext cx="10518140" cy="2839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二、人工智能的发展对社会的作用和影响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(2)负面影响: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在隐私、安全和伦理等方面,人工智能技术给人类带来了新的挑战,如人工智能一旦被破坏可能产生毁灭性后果;人工智能也可能被用于收集个人隐私数据,造成隐私泄露。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7397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人工智能的发展对社会的作用和影响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1228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信息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技术课件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resource_record_key" val="{&quot;13&quot;:[4563121,4663482,20481688,4364912,4364878],&quot;71&quot;:[76235680068]}"/>
  <p:tag name="COMMONDATA" val="eyJjb3VudCI6NiwiaGRpZCI6ImJhZTc5MzYzMTI1NjhlYWMzNTk0N2VhZWM4NTBkYmI4IiwidXNlckNvdW50Ijo2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993</Words>
  <Application>WPS 演示</Application>
  <PresentationFormat>宽屏</PresentationFormat>
  <Paragraphs>73</Paragraphs>
  <Slides>9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方正粗黑宋简体</vt:lpstr>
      <vt:lpstr>黑体</vt:lpstr>
      <vt:lpstr>Arial Unicode MS</vt:lpstr>
      <vt:lpstr>等线</vt:lpstr>
      <vt:lpstr>等线 Light</vt:lpstr>
      <vt:lpstr>Calibri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Freshhh®</cp:lastModifiedBy>
  <cp:revision>74</cp:revision>
  <dcterms:created xsi:type="dcterms:W3CDTF">2020-06-07T04:28:00Z</dcterms:created>
  <dcterms:modified xsi:type="dcterms:W3CDTF">2025-09-01T07:54:03Z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2052-12.1.0.22525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30E6CE48B69F401D887F166F504421D3_13</vt:lpwstr>
  </property>
</Properties>
</file>