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22"/>
  </p:handoutMasterIdLst>
  <p:sldIdLst>
    <p:sldId id="332" r:id="rId10"/>
    <p:sldId id="319" r:id="rId12"/>
    <p:sldId id="321" r:id="rId13"/>
    <p:sldId id="453" r:id="rId14"/>
    <p:sldId id="454" r:id="rId15"/>
    <p:sldId id="455" r:id="rId16"/>
    <p:sldId id="456" r:id="rId17"/>
    <p:sldId id="457" r:id="rId18"/>
    <p:sldId id="458" r:id="rId19"/>
    <p:sldId id="276" r:id="rId20"/>
    <p:sldId id="306" r:id="rId21"/>
  </p:sldIdLst>
  <p:sldSz cx="12192000" cy="6858000"/>
  <p:notesSz cx="6858000" cy="9144000"/>
  <p:embeddedFontLst>
    <p:embeddedFont>
      <p:font typeface="微软雅黑" panose="020B0503020204020204" pitchFamily="34" charset="-122"/>
      <p:regular r:id="rId26"/>
    </p:embeddedFont>
    <p:embeddedFont>
      <p:font typeface="方正粗黑宋简体" panose="02000000000000000000" charset="-122"/>
      <p:regular r:id="rId27"/>
    </p:embeddedFont>
    <p:embeddedFont>
      <p:font typeface="黑体" panose="02010609060101010101" charset="-122"/>
      <p:regular r:id="rId28"/>
    </p:embeddedFont>
    <p:embeddedFont>
      <p:font typeface="等线" panose="02010600030101010101" charset="-122"/>
      <p:regular r:id="rId29"/>
    </p:embeddedFont>
    <p:embeddedFont>
      <p:font typeface="等线 Light" panose="02010600030101010101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4.xml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130800" y="5536565"/>
            <a:ext cx="238506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信息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技术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1228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信息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技术课件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07662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280" y="855345"/>
            <a:ext cx="9265285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第二部分</a:t>
            </a:r>
            <a:r>
              <a:rPr lang="en-US" altLang="zh-CN" sz="48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48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48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课程达标训练</a:t>
            </a:r>
            <a:endParaRPr lang="zh-CN" altLang="en-US" sz="48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49880" y="2876550"/>
            <a:ext cx="682434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sz="44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必修二   信息系统与社会</a:t>
            </a:r>
            <a:endParaRPr sz="44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"/>
            </p:custDataLst>
          </p:nvPr>
        </p:nvSpPr>
        <p:spPr>
          <a:xfrm>
            <a:off x="2632710" y="4193540"/>
            <a:ext cx="725868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sz="44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主题</a:t>
            </a:r>
            <a:r>
              <a:rPr lang="zh-CN" sz="44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sz="44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信息技术与社会</a:t>
            </a:r>
            <a:endParaRPr sz="44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0386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5847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431290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—、信息技术及其影响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1.信息技术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信息技术(Information Technology,IT)是指在信息的获取、整理、加工、存储、传递和利用过程中所采用的技术和方法。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5847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信息技术与社会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264920"/>
            <a:ext cx="1076452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—、信息技术及其影响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2.信息技术对社会的影响</a:t>
            </a:r>
            <a:endParaRPr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(1)对社会发展的影响(如极大地促进了传统产业的转型升级 ,对改善民生服务发挥了巨大作用) 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(2)对人们生活、工作和学习的影响(如人们享受到高效的数字化生活,学习、生活、工作个性化、自主化需求得到满足;会产生数字鸿沟和部分人沉迷网络的现象)。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(3)对科技进步的影响(如改善科研条件和手段,提高科研效率)。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信息技术与社会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6420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37385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423670"/>
            <a:ext cx="1076452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—、信息技术及其影响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3.信息技术发展趋势</a:t>
            </a:r>
            <a:endParaRPr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(1)网络互联的移动化与泛在化(如互联网、物联网无处不在,各种移动设备、智能设备可接入网络)。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(2)信息处理的集中化和大数据化(如云计算、云存储等云服务)。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(3)信息服务的智能化和个性化(如智能机器人、辅助学习等智能应用)。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13990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信息技术与社会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411605"/>
            <a:ext cx="1076452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二、认识信息社会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1.信息社会</a:t>
            </a:r>
            <a:endParaRPr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信息社会(information society)指通过创造、分配、使用、整合和处理信息进行社会经济、政治和文化活动的社会形态。其本质上是以信息活动为基础的社会。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认识信息社会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9160" y="1370965"/>
            <a:ext cx="1076452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二、认识信息社会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2.信息社会的特性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(1)网络社会: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网络化是信息社会最为典型的社会特征,人们的工作、学习、生活 ,企业的运营,政府的服务都离不开网络。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(2)数字生活: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计算机、平板电脑、导航仪、智能手机等数字化工具在生活中被普遍应用;居家办公、随时随地学习成为可能;人们的社交范围被极大地扩展,交流方式、生活方式 数字化;工作内容逐渐以创造、处理和分配信息为主,学习、生活、娱乐休闲的内容数字化。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认识信息社会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381760"/>
            <a:ext cx="1076452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二、认识信息社会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信息社会的特性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(3)在线政府: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借助信息技术,政府可获取及时、全面的信息;借助各种分析决策工具使决策过程和方法更为科学;政府通过网络与群众互动,发布信息、接收反馈,实现政务公开透明。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(4)信息经济: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信息经济是指以信息与知识生产、分配、拥有和使用为主要特征、以创新为主要驱动力的经济形态。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认识信息社会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9160" y="1264920"/>
            <a:ext cx="1076452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3.信息社会的基本内涵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(1)以人为本、包容性和全面发展是信息社会的基本原则:以人的发展为中心,强调包容性、全面发展(包括个人的全面发展、社会的全面发展和均衡发展)。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(2)信息社会是可持续发展的社会:创新驱动、资源节约、环境友好、人与自然和谐相处。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(3)信息和知识成为信息社会最重要的资源:信息可以多次使用且可以增值,并且可以在使用过程中产生新的信息(信息具有共享性、再生性和倍增性)。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认识信息社会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resource_record_key" val="{&quot;13&quot;:[4563121,4663482,20481688,4364912,4364878],&quot;71&quot;:[76235680068]}"/>
  <p:tag name="COMMONDATA" val="eyJjb3VudCI6NywiaGRpZCI6ImJhZTc5MzYzMTI1NjhlYWMzNTk0N2VhZWM4NTBkYmI4IiwidXNlckNvdW50Ijo3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1444</Words>
  <Application>WPS 演示</Application>
  <PresentationFormat>宽屏</PresentationFormat>
  <Paragraphs>92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11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方正粗黑宋简体</vt:lpstr>
      <vt:lpstr>黑体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Freshhh®</cp:lastModifiedBy>
  <cp:revision>74</cp:revision>
  <dcterms:created xsi:type="dcterms:W3CDTF">2020-06-07T04:28:00Z</dcterms:created>
  <dcterms:modified xsi:type="dcterms:W3CDTF">2025-09-01T07:56:05Z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D022E89DCBCF4A04BCEA2C4008317AB1_13</vt:lpwstr>
  </property>
</Properties>
</file>